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57" r:id="rId2"/>
    <p:sldId id="258" r:id="rId3"/>
    <p:sldId id="269" r:id="rId4"/>
    <p:sldId id="270" r:id="rId5"/>
    <p:sldId id="271" r:id="rId6"/>
    <p:sldId id="272" r:id="rId7"/>
    <p:sldId id="273" r:id="rId8"/>
    <p:sldId id="274" r:id="rId9"/>
    <p:sldId id="275" r:id="rId10"/>
    <p:sldId id="276" r:id="rId11"/>
    <p:sldId id="277" r:id="rId12"/>
    <p:sldId id="278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-9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6120A3-5311-BB47-A096-6675731E205A}" type="datetimeFigureOut">
              <a:rPr lang="en-US" smtClean="0"/>
              <a:t>10/13/11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EB2B66-C6E6-714A-B878-770C4C74D1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8840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D707C8-2DAC-7C4F-8781-2655572E1CEE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96939-AB5E-C44B-9A78-156E04B69EF0}" type="datetimeFigureOut">
              <a:rPr lang="en-US" smtClean="0"/>
              <a:t>10/13/11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12E6E-801D-5C4B-84DB-11604C58BF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098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96939-AB5E-C44B-9A78-156E04B69EF0}" type="datetimeFigureOut">
              <a:rPr lang="en-US" smtClean="0"/>
              <a:t>10/13/11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12E6E-801D-5C4B-84DB-11604C58BF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5233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96939-AB5E-C44B-9A78-156E04B69EF0}" type="datetimeFigureOut">
              <a:rPr lang="en-US" smtClean="0"/>
              <a:t>10/13/11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12E6E-801D-5C4B-84DB-11604C58BF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1727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96939-AB5E-C44B-9A78-156E04B69EF0}" type="datetimeFigureOut">
              <a:rPr lang="en-US" smtClean="0"/>
              <a:t>10/13/11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12E6E-801D-5C4B-84DB-11604C58BF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3007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96939-AB5E-C44B-9A78-156E04B69EF0}" type="datetimeFigureOut">
              <a:rPr lang="en-US" smtClean="0"/>
              <a:t>10/13/11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12E6E-801D-5C4B-84DB-11604C58BF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1978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96939-AB5E-C44B-9A78-156E04B69EF0}" type="datetimeFigureOut">
              <a:rPr lang="en-US" smtClean="0"/>
              <a:t>10/13/11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12E6E-801D-5C4B-84DB-11604C58BF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5833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96939-AB5E-C44B-9A78-156E04B69EF0}" type="datetimeFigureOut">
              <a:rPr lang="en-US" smtClean="0"/>
              <a:t>10/13/11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12E6E-801D-5C4B-84DB-11604C58BF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0912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96939-AB5E-C44B-9A78-156E04B69EF0}" type="datetimeFigureOut">
              <a:rPr lang="en-US" smtClean="0"/>
              <a:t>10/13/11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12E6E-801D-5C4B-84DB-11604C58BF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8790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96939-AB5E-C44B-9A78-156E04B69EF0}" type="datetimeFigureOut">
              <a:rPr lang="en-US" smtClean="0"/>
              <a:t>10/13/11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12E6E-801D-5C4B-84DB-11604C58BF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3494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96939-AB5E-C44B-9A78-156E04B69EF0}" type="datetimeFigureOut">
              <a:rPr lang="en-US" smtClean="0"/>
              <a:t>10/13/11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12E6E-801D-5C4B-84DB-11604C58BF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2854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96939-AB5E-C44B-9A78-156E04B69EF0}" type="datetimeFigureOut">
              <a:rPr lang="en-US" smtClean="0"/>
              <a:t>10/13/11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12E6E-801D-5C4B-84DB-11604C58BF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8037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B96939-AB5E-C44B-9A78-156E04B69EF0}" type="datetimeFigureOut">
              <a:rPr lang="en-US" smtClean="0"/>
              <a:t>10/13/11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912E6E-801D-5C4B-84DB-11604C58BF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743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05808" y="241852"/>
            <a:ext cx="714558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 smtClean="0"/>
              <a:t>What is the scientific method?</a:t>
            </a:r>
            <a:endParaRPr lang="en-US" sz="4400" dirty="0"/>
          </a:p>
        </p:txBody>
      </p:sp>
      <p:sp>
        <p:nvSpPr>
          <p:cNvPr id="6" name="Rectangle 5"/>
          <p:cNvSpPr/>
          <p:nvPr/>
        </p:nvSpPr>
        <p:spPr>
          <a:xfrm>
            <a:off x="240293" y="2408226"/>
            <a:ext cx="926843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800"/>
              </a:spcAft>
            </a:pPr>
            <a:r>
              <a:rPr lang="en-US" sz="3200" dirty="0" smtClean="0"/>
              <a:t>It is a ___________ that is used to find ___________ to questions about the world around us. </a:t>
            </a:r>
            <a:endParaRPr 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1497384" y="2408226"/>
            <a:ext cx="145184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process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223924" y="2408226"/>
            <a:ext cx="168015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3200" dirty="0" smtClean="0">
                <a:solidFill>
                  <a:srgbClr val="FF0000"/>
                </a:solidFill>
              </a:rPr>
              <a:t>answers</a:t>
            </a:r>
            <a:endParaRPr lang="en-US" sz="3200" dirty="0">
              <a:solidFill>
                <a:srgbClr val="FF0000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6444" y="3484209"/>
            <a:ext cx="3937000" cy="3373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52825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400" y="533400"/>
            <a:ext cx="5334000" cy="6055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66202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200" y="92242"/>
            <a:ext cx="5867400" cy="6587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97660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4826" y="0"/>
            <a:ext cx="745434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562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05964" y="589419"/>
            <a:ext cx="8667707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6800"/>
              </a:spcAft>
            </a:pPr>
            <a:r>
              <a:rPr lang="en-US" sz="3200" dirty="0" smtClean="0"/>
              <a:t>Is there only one </a:t>
            </a:r>
            <a:r>
              <a:rPr lang="en-US" sz="3200" b="1" i="1" dirty="0" smtClean="0"/>
              <a:t>“scientific method”</a:t>
            </a:r>
            <a:r>
              <a:rPr lang="en-US" sz="3200" dirty="0" smtClean="0"/>
              <a:t>?_____, there are several versions of the scientific method. Some versions have more ___________, while others may have only a few. However, they all begin with the identification of a ______________ or a ____________________ to be answered based on </a:t>
            </a:r>
            <a:r>
              <a:rPr lang="en-US" sz="3200" b="1" i="1" dirty="0" smtClean="0"/>
              <a:t>observations</a:t>
            </a:r>
            <a:r>
              <a:rPr lang="en-US" sz="3200" dirty="0" smtClean="0"/>
              <a:t> of the world around us and provide an ________________ method for conducting and analyzing an </a:t>
            </a:r>
            <a:r>
              <a:rPr lang="en-US" sz="3200" b="1" i="1" dirty="0" smtClean="0"/>
              <a:t>experiment</a:t>
            </a:r>
            <a:r>
              <a:rPr lang="en-US" sz="3200" dirty="0" smtClean="0"/>
              <a:t>. </a:t>
            </a:r>
            <a:endParaRPr lang="en-US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6848345" y="589419"/>
            <a:ext cx="67558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No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30394" y="1440232"/>
            <a:ext cx="106952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6600"/>
                </a:solidFill>
              </a:rPr>
              <a:t>steps</a:t>
            </a:r>
            <a:endParaRPr lang="en-US" sz="3200" b="1" dirty="0">
              <a:solidFill>
                <a:srgbClr val="FF66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6033" y="2349770"/>
            <a:ext cx="184143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6600"/>
                </a:solidFill>
              </a:rPr>
              <a:t>problem</a:t>
            </a:r>
            <a:endParaRPr lang="en-US" sz="3200" b="1" dirty="0">
              <a:solidFill>
                <a:srgbClr val="FF66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61171" y="2934546"/>
            <a:ext cx="167185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6600"/>
                </a:solidFill>
              </a:rPr>
              <a:t>question</a:t>
            </a:r>
            <a:endParaRPr lang="en-US" sz="3200" b="1" dirty="0">
              <a:solidFill>
                <a:srgbClr val="FF66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87283" y="4049367"/>
            <a:ext cx="183976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3200" b="1" dirty="0" smtClean="0">
                <a:solidFill>
                  <a:srgbClr val="FF6600"/>
                </a:solidFill>
              </a:rPr>
              <a:t>organized</a:t>
            </a:r>
            <a:endParaRPr lang="en-US" sz="3200" b="1" dirty="0">
              <a:solidFill>
                <a:srgbClr val="FF660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9918" y="4634143"/>
            <a:ext cx="2131108" cy="2145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68206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6" grpId="0"/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" y="2084552"/>
            <a:ext cx="91440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	There is not </a:t>
            </a:r>
            <a:r>
              <a:rPr lang="en-US" sz="4800" b="1" i="1" dirty="0" smtClean="0">
                <a:solidFill>
                  <a:srgbClr val="FF6600"/>
                </a:solidFill>
              </a:rPr>
              <a:t>ONE</a:t>
            </a:r>
            <a:r>
              <a:rPr lang="en-US" sz="4800" dirty="0" smtClean="0"/>
              <a:t> scientific method</a:t>
            </a:r>
          </a:p>
          <a:p>
            <a:r>
              <a:rPr lang="en-US" sz="4800" dirty="0" smtClean="0"/>
              <a:t>	It is a process or series of steps</a:t>
            </a:r>
          </a:p>
          <a:p>
            <a:r>
              <a:rPr lang="en-US" sz="4800" dirty="0" smtClean="0"/>
              <a:t>	It is a procedure or method to   </a:t>
            </a:r>
            <a:r>
              <a:rPr lang="en-US" sz="4800" dirty="0" smtClean="0"/>
              <a:t>	follow. Here are some examples!</a:t>
            </a:r>
            <a:endParaRPr lang="en-US" sz="4800" dirty="0" smtClean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62819" y="562782"/>
            <a:ext cx="433021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b="1" dirty="0" smtClean="0">
                <a:solidFill>
                  <a:srgbClr val="FF6600"/>
                </a:solidFill>
              </a:rPr>
              <a:t>REMEMBER</a:t>
            </a:r>
            <a:endParaRPr lang="en-US" sz="6600" b="1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09941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799" y="0"/>
            <a:ext cx="4973781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3704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32613"/>
            <a:ext cx="8382000" cy="6666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71036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-6492"/>
            <a:ext cx="8229600" cy="6797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74978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0"/>
            <a:ext cx="4876800" cy="650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7993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200" y="0"/>
            <a:ext cx="496045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58186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203328"/>
            <a:ext cx="6096000" cy="6654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2404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104</Words>
  <Application>Microsoft Macintosh PowerPoint</Application>
  <PresentationFormat>On-screen Show (4:3)</PresentationFormat>
  <Paragraphs>15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EHIMS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Marnie Holmes Moody</dc:creator>
  <cp:lastModifiedBy>Marnie Holmes Moody</cp:lastModifiedBy>
  <cp:revision>6</cp:revision>
  <dcterms:created xsi:type="dcterms:W3CDTF">2011-10-13T14:04:13Z</dcterms:created>
  <dcterms:modified xsi:type="dcterms:W3CDTF">2011-10-13T17:21:19Z</dcterms:modified>
</cp:coreProperties>
</file>