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6" d="100"/>
          <a:sy n="76" d="100"/>
        </p:scale>
        <p:origin x="-59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8891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64754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9887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4444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0320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36297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7629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92937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0857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38693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2143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AF8BAE-BEFE-A840-A282-4A9AF16206E9}" type="datetimeFigureOut">
              <a:rPr lang="en-US" smtClean="0"/>
              <a:t>6/14/12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DE2005-6780-A748-A04B-518B2D59D6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38728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62000" y="842192"/>
            <a:ext cx="7772400" cy="52629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 </a:t>
            </a:r>
            <a:r>
              <a:rPr lang="en-US" sz="2800" dirty="0" smtClean="0">
                <a:solidFill>
                  <a:srgbClr val="0000FF"/>
                </a:solidFill>
              </a:rPr>
              <a:t>Create a RAFT! </a:t>
            </a:r>
            <a:r>
              <a:rPr lang="en-US" sz="2800" dirty="0" smtClean="0"/>
              <a:t>Role, Audience, Format, Topic</a:t>
            </a:r>
          </a:p>
          <a:p>
            <a:endParaRPr lang="en-US" sz="2800" dirty="0"/>
          </a:p>
          <a:p>
            <a:r>
              <a:rPr lang="en-US" sz="2800" dirty="0" smtClean="0"/>
              <a:t>Your role is a </a:t>
            </a:r>
            <a:r>
              <a:rPr lang="en-US" sz="2800" dirty="0" smtClean="0">
                <a:solidFill>
                  <a:srgbClr val="0000FF"/>
                </a:solidFill>
              </a:rPr>
              <a:t>Mad Scientist</a:t>
            </a:r>
            <a:r>
              <a:rPr lang="en-US" sz="2800" dirty="0" smtClean="0"/>
              <a:t>!</a:t>
            </a:r>
          </a:p>
          <a:p>
            <a:r>
              <a:rPr lang="en-US" sz="2800" dirty="0" smtClean="0"/>
              <a:t>Your audience is </a:t>
            </a:r>
            <a:r>
              <a:rPr lang="en-US" sz="2800" dirty="0" smtClean="0">
                <a:solidFill>
                  <a:srgbClr val="0000FF"/>
                </a:solidFill>
              </a:rPr>
              <a:t>Igor, your lab assistant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Your format is a </a:t>
            </a:r>
            <a:r>
              <a:rPr lang="en-US" sz="2800" dirty="0" smtClean="0">
                <a:solidFill>
                  <a:srgbClr val="0000FF"/>
                </a:solidFill>
              </a:rPr>
              <a:t>letter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The Topic: </a:t>
            </a:r>
            <a:r>
              <a:rPr lang="en-US" sz="2800" dirty="0" smtClean="0">
                <a:solidFill>
                  <a:srgbClr val="0000FF"/>
                </a:solidFill>
              </a:rPr>
              <a:t>You need help designing an experiment</a:t>
            </a:r>
            <a:r>
              <a:rPr lang="en-US" sz="2800" dirty="0" smtClean="0"/>
              <a:t>, your last one went terribly wrong. You are asking Igor for ideas on creating </a:t>
            </a:r>
            <a:r>
              <a:rPr lang="en-US" sz="2800" dirty="0" smtClean="0"/>
              <a:t>an experiment</a:t>
            </a:r>
            <a:r>
              <a:rPr lang="en-US" sz="2800" dirty="0" smtClean="0"/>
              <a:t>. </a:t>
            </a:r>
            <a:r>
              <a:rPr lang="en-US" sz="2800" dirty="0" smtClean="0"/>
              <a:t>You aren’t sure which steps to use or which order to use them in!</a:t>
            </a:r>
          </a:p>
          <a:p>
            <a:r>
              <a:rPr lang="en-US" sz="2800" dirty="0" smtClean="0"/>
              <a:t>Show </a:t>
            </a:r>
            <a:r>
              <a:rPr lang="en-US" sz="2800" dirty="0" smtClean="0"/>
              <a:t>what you know about the Scientific Method!</a:t>
            </a:r>
          </a:p>
          <a:p>
            <a:r>
              <a:rPr lang="en-US" sz="2800" dirty="0" smtClean="0"/>
              <a:t>Igor should write a letter back giving you advice!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590082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96</Words>
  <Application>Microsoft Macintosh PowerPoint</Application>
  <PresentationFormat>On-screen Show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Marnie Moody</dc:creator>
  <cp:lastModifiedBy>Marnie Moody</cp:lastModifiedBy>
  <cp:revision>1</cp:revision>
  <dcterms:created xsi:type="dcterms:W3CDTF">2012-06-14T15:21:19Z</dcterms:created>
  <dcterms:modified xsi:type="dcterms:W3CDTF">2012-06-14T15:23:38Z</dcterms:modified>
</cp:coreProperties>
</file>

<file path=docProps/thumbnail.jpeg>
</file>