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5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8BAE-BEFE-A840-A282-4A9AF16206E9}" type="datetimeFigureOut">
              <a:rPr lang="en-US" smtClean="0"/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E2005-6780-A748-A04B-518B2D59D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889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8BAE-BEFE-A840-A282-4A9AF16206E9}" type="datetimeFigureOut">
              <a:rPr lang="en-US" smtClean="0"/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E2005-6780-A748-A04B-518B2D59D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75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8BAE-BEFE-A840-A282-4A9AF16206E9}" type="datetimeFigureOut">
              <a:rPr lang="en-US" smtClean="0"/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E2005-6780-A748-A04B-518B2D59D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88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8BAE-BEFE-A840-A282-4A9AF16206E9}" type="datetimeFigureOut">
              <a:rPr lang="en-US" smtClean="0"/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E2005-6780-A748-A04B-518B2D59D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444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8BAE-BEFE-A840-A282-4A9AF16206E9}" type="datetimeFigureOut">
              <a:rPr lang="en-US" smtClean="0"/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E2005-6780-A748-A04B-518B2D59D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20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8BAE-BEFE-A840-A282-4A9AF16206E9}" type="datetimeFigureOut">
              <a:rPr lang="en-US" smtClean="0"/>
              <a:t>6/14/12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E2005-6780-A748-A04B-518B2D59D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62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8BAE-BEFE-A840-A282-4A9AF16206E9}" type="datetimeFigureOut">
              <a:rPr lang="en-US" smtClean="0"/>
              <a:t>6/14/12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E2005-6780-A748-A04B-518B2D59D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762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8BAE-BEFE-A840-A282-4A9AF16206E9}" type="datetimeFigureOut">
              <a:rPr lang="en-US" smtClean="0"/>
              <a:t>6/14/12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E2005-6780-A748-A04B-518B2D59D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293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8BAE-BEFE-A840-A282-4A9AF16206E9}" type="datetimeFigureOut">
              <a:rPr lang="en-US" smtClean="0"/>
              <a:t>6/14/12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E2005-6780-A748-A04B-518B2D59D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085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8BAE-BEFE-A840-A282-4A9AF16206E9}" type="datetimeFigureOut">
              <a:rPr lang="en-US" smtClean="0"/>
              <a:t>6/14/12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E2005-6780-A748-A04B-518B2D59D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869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8BAE-BEFE-A840-A282-4A9AF16206E9}" type="datetimeFigureOut">
              <a:rPr lang="en-US" smtClean="0"/>
              <a:t>6/14/12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E2005-6780-A748-A04B-518B2D59D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214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F8BAE-BEFE-A840-A282-4A9AF16206E9}" type="datetimeFigureOut">
              <a:rPr lang="en-US" smtClean="0"/>
              <a:t>6/14/12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E2005-6780-A748-A04B-518B2D59D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872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842192"/>
            <a:ext cx="7772400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Create a RAFT! </a:t>
            </a:r>
            <a:r>
              <a:rPr lang="en-US" sz="2800" dirty="0" smtClean="0"/>
              <a:t>Role, Audience, Format, Topic</a:t>
            </a:r>
          </a:p>
          <a:p>
            <a:endParaRPr lang="en-US" sz="2800" dirty="0"/>
          </a:p>
          <a:p>
            <a:r>
              <a:rPr lang="en-US" sz="2800" dirty="0" smtClean="0"/>
              <a:t>Your role is a </a:t>
            </a:r>
            <a:r>
              <a:rPr lang="en-US" sz="2800" dirty="0" smtClean="0">
                <a:solidFill>
                  <a:srgbClr val="0000FF"/>
                </a:solidFill>
              </a:rPr>
              <a:t>Mad Scientist</a:t>
            </a:r>
            <a:r>
              <a:rPr lang="en-US" sz="2800" dirty="0" smtClean="0"/>
              <a:t>!</a:t>
            </a:r>
          </a:p>
          <a:p>
            <a:r>
              <a:rPr lang="en-US" sz="2800" dirty="0" smtClean="0"/>
              <a:t>Your audience is </a:t>
            </a:r>
            <a:r>
              <a:rPr lang="en-US" sz="2800" dirty="0" smtClean="0">
                <a:solidFill>
                  <a:srgbClr val="0000FF"/>
                </a:solidFill>
              </a:rPr>
              <a:t>Igor, your lab assistant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Your format is a </a:t>
            </a:r>
            <a:r>
              <a:rPr lang="en-US" sz="2800" dirty="0" smtClean="0">
                <a:solidFill>
                  <a:srgbClr val="0000FF"/>
                </a:solidFill>
              </a:rPr>
              <a:t>letter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The Topic: </a:t>
            </a:r>
            <a:r>
              <a:rPr lang="en-US" sz="2800" dirty="0" smtClean="0">
                <a:solidFill>
                  <a:srgbClr val="0000FF"/>
                </a:solidFill>
              </a:rPr>
              <a:t>You need help designing an experiment</a:t>
            </a:r>
            <a:r>
              <a:rPr lang="en-US" sz="2800" dirty="0" smtClean="0"/>
              <a:t>, your last one went terribly wrong. You are asking Igor for ideas on creating </a:t>
            </a:r>
            <a:r>
              <a:rPr lang="en-US" sz="2800" dirty="0" smtClean="0"/>
              <a:t>an experiment</a:t>
            </a:r>
            <a:r>
              <a:rPr lang="en-US" sz="2800" dirty="0" smtClean="0"/>
              <a:t>. </a:t>
            </a:r>
            <a:r>
              <a:rPr lang="en-US" sz="2800" dirty="0" smtClean="0"/>
              <a:t>You aren’t sure which steps to use or which order to use them in!</a:t>
            </a:r>
          </a:p>
          <a:p>
            <a:r>
              <a:rPr lang="en-US" sz="2800" dirty="0" smtClean="0"/>
              <a:t>Show </a:t>
            </a:r>
            <a:r>
              <a:rPr lang="en-US" sz="2800" dirty="0" smtClean="0"/>
              <a:t>what you know about the Scientific Method!</a:t>
            </a:r>
          </a:p>
          <a:p>
            <a:r>
              <a:rPr lang="en-US" sz="2800" dirty="0" smtClean="0"/>
              <a:t>Igor should write a letter back giving you advice!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59008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96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Marnie Moody</dc:creator>
  <cp:lastModifiedBy>Marnie Moody</cp:lastModifiedBy>
  <cp:revision>1</cp:revision>
  <dcterms:created xsi:type="dcterms:W3CDTF">2012-06-14T15:21:19Z</dcterms:created>
  <dcterms:modified xsi:type="dcterms:W3CDTF">2012-06-14T15:23:38Z</dcterms:modified>
</cp:coreProperties>
</file>